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8"/>
  </p:notesMasterIdLst>
  <p:sldIdLst>
    <p:sldId id="256" r:id="rId2"/>
    <p:sldId id="285" r:id="rId3"/>
    <p:sldId id="286" r:id="rId4"/>
    <p:sldId id="287" r:id="rId5"/>
    <p:sldId id="288" r:id="rId6"/>
    <p:sldId id="279" r:id="rId7"/>
  </p:sldIdLst>
  <p:sldSz cx="9144000" cy="5143500" type="screen16x9"/>
  <p:notesSz cx="6858000" cy="9144000"/>
  <p:embeddedFontLst>
    <p:embeddedFont>
      <p:font typeface="Sniglet" panose="020B0604020202020204" charset="0"/>
      <p:regular r:id="rId9"/>
    </p:embeddedFont>
    <p:embeddedFont>
      <p:font typeface="Walter Turncoat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F97A885-FD7A-4F01-B525-E4991207E0BB}">
          <p14:sldIdLst>
            <p14:sldId id="256"/>
            <p14:sldId id="285"/>
            <p14:sldId id="286"/>
            <p14:sldId id="287"/>
            <p14:sldId id="288"/>
          </p14:sldIdLst>
        </p14:section>
        <p14:section name="Sección sin título" id="{00F33208-7373-45B3-83E6-8F0E977CB5C7}">
          <p14:sldIdLst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376F57-9E61-4D8E-A500-E3CA463D4677}">
  <a:tblStyle styleId="{F7376F57-9E61-4D8E-A500-E3CA463D46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3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Clasificación de los residuos.</a:t>
            </a:r>
            <a:endParaRPr dirty="0"/>
          </a:p>
        </p:txBody>
      </p:sp>
      <p:grpSp>
        <p:nvGrpSpPr>
          <p:cNvPr id="48" name="Google Shape;48;p11"/>
          <p:cNvGrpSpPr/>
          <p:nvPr/>
        </p:nvGrpSpPr>
        <p:grpSpPr>
          <a:xfrm rot="2194107">
            <a:off x="533832" y="2175733"/>
            <a:ext cx="1014485" cy="642684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14724149">
            <a:off x="7625003" y="1604698"/>
            <a:ext cx="750220" cy="66417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2497627" y="2497075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4344790" y="2558796"/>
            <a:ext cx="2058017" cy="101596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71;p37"/>
          <p:cNvSpPr/>
          <p:nvPr/>
        </p:nvSpPr>
        <p:spPr>
          <a:xfrm>
            <a:off x="4225011" y="665303"/>
            <a:ext cx="693977" cy="987765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Resultado de imagen para clasificacion de la basur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53" y="3490358"/>
            <a:ext cx="5149037" cy="15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877" y="588968"/>
            <a:ext cx="5091545" cy="609542"/>
          </a:xfrm>
        </p:spPr>
        <p:txBody>
          <a:bodyPr/>
          <a:lstStyle/>
          <a:p>
            <a:r>
              <a:rPr lang="es-MX" sz="4000" dirty="0" smtClean="0"/>
              <a:t>Residuos Orgánicos</a:t>
            </a:r>
            <a:endParaRPr lang="es-MX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93273" y="1946626"/>
            <a:ext cx="3150727" cy="784800"/>
          </a:xfrm>
        </p:spPr>
        <p:txBody>
          <a:bodyPr/>
          <a:lstStyle/>
          <a:p>
            <a:r>
              <a:rPr lang="es-MX" dirty="0" smtClean="0"/>
              <a:t>Aprovechamiento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</a:t>
            </a:fld>
            <a:endParaRPr lang="es-MX"/>
          </a:p>
        </p:txBody>
      </p:sp>
      <p:pic>
        <p:nvPicPr>
          <p:cNvPr id="2050" name="Picture 2" descr="Resultado de imagen para residuos organ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5" y="211644"/>
            <a:ext cx="1123819" cy="11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basura organic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02" y="2502389"/>
            <a:ext cx="2485835" cy="248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organic garb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3"/>
          <a:stretch/>
        </p:blipFill>
        <p:spPr bwMode="auto">
          <a:xfrm>
            <a:off x="2451620" y="1665102"/>
            <a:ext cx="3254890" cy="316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7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6506" y="509386"/>
            <a:ext cx="6678827" cy="908296"/>
          </a:xfrm>
        </p:spPr>
        <p:txBody>
          <a:bodyPr/>
          <a:lstStyle/>
          <a:p>
            <a:r>
              <a:rPr lang="es-MX" dirty="0" smtClean="0"/>
              <a:t>Residuos plásticos.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52768" y="2052502"/>
            <a:ext cx="3299254" cy="784800"/>
          </a:xfrm>
        </p:spPr>
        <p:txBody>
          <a:bodyPr/>
          <a:lstStyle/>
          <a:p>
            <a:r>
              <a:rPr lang="es-MX" dirty="0" smtClean="0"/>
              <a:t>Ejemplos.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3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4749"/>
          <a:stretch/>
        </p:blipFill>
        <p:spPr>
          <a:xfrm>
            <a:off x="642550" y="294827"/>
            <a:ext cx="864385" cy="2138119"/>
          </a:xfrm>
          <a:prstGeom prst="rect">
            <a:avLst/>
          </a:prstGeom>
        </p:spPr>
      </p:pic>
      <p:pic>
        <p:nvPicPr>
          <p:cNvPr id="3074" name="Picture 2" descr="Resultado de imagen para envolturas de comida chatar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5" y="2837302"/>
            <a:ext cx="2075935" cy="12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712" y="2837301"/>
            <a:ext cx="2088229" cy="1232587"/>
          </a:xfrm>
          <a:prstGeom prst="rect">
            <a:avLst/>
          </a:prstGeom>
        </p:spPr>
      </p:pic>
      <p:pic>
        <p:nvPicPr>
          <p:cNvPr id="3076" name="Picture 4" descr="Resultado de imagen para bolsas de platos y vasos de unic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5" y="2837301"/>
            <a:ext cx="1726528" cy="124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botes de shampo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5" y="2837301"/>
            <a:ext cx="2320503" cy="13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7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0149" y="196819"/>
            <a:ext cx="7772400" cy="882611"/>
          </a:xfrm>
        </p:spPr>
        <p:txBody>
          <a:bodyPr/>
          <a:lstStyle/>
          <a:p>
            <a:r>
              <a:rPr lang="es-MX" dirty="0" smtClean="0"/>
              <a:t>Residuos varios.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5434" y="1899380"/>
            <a:ext cx="3218935" cy="784800"/>
          </a:xfrm>
        </p:spPr>
        <p:txBody>
          <a:bodyPr/>
          <a:lstStyle/>
          <a:p>
            <a:r>
              <a:rPr lang="es-MX" dirty="0" smtClean="0"/>
              <a:t>Ejemplos.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4</a:t>
            </a:fld>
            <a:endParaRPr lang="es-MX"/>
          </a:p>
        </p:txBody>
      </p:sp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4" r="26286"/>
          <a:stretch/>
        </p:blipFill>
        <p:spPr bwMode="auto">
          <a:xfrm>
            <a:off x="441165" y="0"/>
            <a:ext cx="158166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95" y="2770612"/>
            <a:ext cx="2402015" cy="16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vid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30" y="3620673"/>
            <a:ext cx="2969215" cy="125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carton was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80" y="1439472"/>
            <a:ext cx="2332131" cy="20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42185" y="1896034"/>
            <a:ext cx="2245659" cy="784800"/>
          </a:xfrm>
        </p:spPr>
        <p:txBody>
          <a:bodyPr/>
          <a:lstStyle/>
          <a:p>
            <a:r>
              <a:rPr lang="es-MX" dirty="0" smtClean="0"/>
              <a:t>Ejemplos.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5</a:t>
            </a:fld>
            <a:endParaRPr lang="es-MX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91"/>
          <a:stretch/>
        </p:blipFill>
        <p:spPr bwMode="auto">
          <a:xfrm>
            <a:off x="5518702" y="60392"/>
            <a:ext cx="1492623" cy="15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ejemplos de envases de p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50" y="2614844"/>
            <a:ext cx="4424709" cy="221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01 pet 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28" y="452792"/>
            <a:ext cx="1431178" cy="18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1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ctrTitle" idx="4294967295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298" name="Google Shape;298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2376679"/>
            <a:ext cx="6593700" cy="23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/>
              <a:t>Any questions?</a:t>
            </a:r>
            <a:endParaRPr sz="36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4207274" y="603475"/>
            <a:ext cx="687464" cy="69159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/>
          <p:nvPr/>
        </p:nvSpPr>
        <p:spPr>
          <a:xfrm>
            <a:off x="3799402" y="2051575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30</Words>
  <Application>Microsoft Office PowerPoint</Application>
  <PresentationFormat>Presentación en pantalla (16:9)</PresentationFormat>
  <Paragraphs>15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Sniglet</vt:lpstr>
      <vt:lpstr>Arial</vt:lpstr>
      <vt:lpstr>Walter Turncoat</vt:lpstr>
      <vt:lpstr>Ursula template</vt:lpstr>
      <vt:lpstr>Clasificación de los residuos.</vt:lpstr>
      <vt:lpstr>Residuos Orgánicos</vt:lpstr>
      <vt:lpstr>Residuos plásticos.</vt:lpstr>
      <vt:lpstr>Residuos varios.</vt:lpstr>
      <vt:lpstr>Presentación de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de los residuos.</dc:title>
  <dc:creator>Erik de Jesús Champo Gutiérrez</dc:creator>
  <cp:lastModifiedBy>Erik de Jesús Champo Gutiérrez</cp:lastModifiedBy>
  <cp:revision>7</cp:revision>
  <dcterms:modified xsi:type="dcterms:W3CDTF">2019-01-29T14:23:36Z</dcterms:modified>
</cp:coreProperties>
</file>